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31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38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0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33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40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04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84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22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06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37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B2D2-378B-4B6A-9A9D-F71D0A0C222B}" type="datetimeFigureOut">
              <a:rPr lang="de-DE" smtClean="0"/>
              <a:t>30.10.2022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68F8-D2F1-4553-BFB8-570020B01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11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kill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church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- 3 todsichere Methoden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dirty="0" smtClean="0"/>
              <a:t>(Bonusmaterial: Was du tun kannst, damit es nicht so weit kommt)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207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Methode 1: </a:t>
            </a: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4000" dirty="0" smtClean="0"/>
              <a:t>Fixiere alle deine Kraft darauf,</a:t>
            </a:r>
            <a:br>
              <a:rPr lang="de-DE" sz="4000" dirty="0" smtClean="0"/>
            </a:br>
            <a:r>
              <a:rPr lang="de-DE" sz="4000" dirty="0" smtClean="0"/>
              <a:t> anderen zu erklären,</a:t>
            </a:r>
            <a:br>
              <a:rPr lang="de-DE" sz="4000" dirty="0" smtClean="0"/>
            </a:br>
            <a:r>
              <a:rPr lang="de-DE" sz="4000" dirty="0" smtClean="0"/>
              <a:t> was ihre Verantwortung ist</a:t>
            </a:r>
            <a:r>
              <a:rPr lang="de-DE" dirty="0" smtClean="0"/>
              <a:t>!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err="1" smtClean="0"/>
              <a:t>Epheser</a:t>
            </a:r>
            <a:r>
              <a:rPr lang="en-US" dirty="0" smtClean="0"/>
              <a:t> 5,21–26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1. Petrus 5,1-71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009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468052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Methode 2: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 </a:t>
            </a:r>
            <a:r>
              <a:rPr lang="de-DE" sz="4000" dirty="0" smtClean="0"/>
              <a:t>Rede permanent hinter dem Rücken der Verantwortlichen darüber, was sie besser machen müssten</a:t>
            </a:r>
            <a:br>
              <a:rPr lang="de-DE" sz="4000" dirty="0" smtClean="0"/>
            </a:br>
            <a:r>
              <a:rPr lang="de-DE" sz="4000" dirty="0"/>
              <a:t/>
            </a:r>
            <a:br>
              <a:rPr lang="de-DE" sz="4000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dirty="0" smtClean="0"/>
              <a:t>Wenn du genug Menschen gefunden hast, die dir Recht geben, hast du Recht!</a:t>
            </a:r>
            <a:br>
              <a:rPr lang="de-DE" sz="3600" dirty="0" smtClean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86409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de-DE" sz="2800" dirty="0" smtClean="0"/>
              <a:t>2. Samuel 15,1-6</a:t>
            </a:r>
          </a:p>
          <a:p>
            <a:pPr algn="ctr"/>
            <a:r>
              <a:rPr lang="de-DE" sz="2800" dirty="0" smtClean="0"/>
              <a:t>Lukas 9,46-55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99790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Methode 3: 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968971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smtClean="0"/>
              <a:t>Sei das „Opfer“!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052365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Bildschirmpräsentation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How to kill your church  - 3 todsichere Methoden    (Bonusmaterial: Was du tun kannst, damit es nicht so weit kommt)</vt:lpstr>
      <vt:lpstr>Methode 1:   Fixiere alle deine Kraft darauf,  anderen zu erklären,  was ihre Verantwortung ist! </vt:lpstr>
      <vt:lpstr>Methode 2:   Rede permanent hinter dem Rücken der Verantwortlichen darüber, was sie besser machen müssten    Wenn du genug Menschen gefunden hast, die dir Recht geben, hast du Recht! </vt:lpstr>
      <vt:lpstr>Methode 3:   </vt:lpstr>
    </vt:vector>
  </TitlesOfParts>
  <Company>Christliches Zentrum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kill your church  - 3 todsichere Methoden   (Bonusmaterial: Was du tun kannst, damit es nicht so weit kommt)</dc:title>
  <dc:creator>Christliches Zentrum Karlsruhe</dc:creator>
  <cp:lastModifiedBy>Christliches Zentrum Karlsruhe</cp:lastModifiedBy>
  <cp:revision>3</cp:revision>
  <dcterms:created xsi:type="dcterms:W3CDTF">2022-10-30T09:02:57Z</dcterms:created>
  <dcterms:modified xsi:type="dcterms:W3CDTF">2022-10-30T09:19:19Z</dcterms:modified>
</cp:coreProperties>
</file>