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2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79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1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3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86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52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87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02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14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83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45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EE3E1-ECE9-41DB-89C9-94CA5ECF6168}" type="datetimeFigureOut">
              <a:rPr lang="de-DE" smtClean="0"/>
              <a:t>29.08.2020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974F-95BA-4BAE-BD7A-C1AB56A2E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36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4900" b="1" i="1" dirty="0" smtClean="0">
                <a:solidFill>
                  <a:schemeClr val="bg1"/>
                </a:solidFill>
              </a:rPr>
              <a:t>Das Hohelied Teil 1</a:t>
            </a:r>
            <a:r>
              <a:rPr lang="de-DE" sz="3600" b="1" i="1" dirty="0" smtClean="0">
                <a:solidFill>
                  <a:schemeClr val="bg1"/>
                </a:solidFill>
              </a:rPr>
              <a:t/>
            </a:r>
            <a:br>
              <a:rPr lang="de-DE" sz="3600" b="1" i="1" dirty="0" smtClean="0">
                <a:solidFill>
                  <a:schemeClr val="bg1"/>
                </a:solidFill>
              </a:rPr>
            </a:br>
            <a:r>
              <a:rPr lang="de-DE" sz="3600" b="1" i="1" dirty="0" smtClean="0">
                <a:solidFill>
                  <a:schemeClr val="bg1"/>
                </a:solidFill>
              </a:rPr>
              <a:t>Die göttliche Geschichte von Liebe, geweckter Leidenschaft und völliger Nachfolge</a:t>
            </a:r>
            <a:endParaRPr lang="de-DE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9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4:1</a:t>
            </a:r>
            <a:r>
              <a:rPr lang="de-DE" sz="2800" dirty="0">
                <a:solidFill>
                  <a:schemeClr val="bg1"/>
                </a:solidFill>
              </a:rPr>
              <a:t>  Siehe, </a:t>
            </a:r>
            <a:r>
              <a:rPr lang="de-DE" sz="2800" b="1" i="1" dirty="0">
                <a:solidFill>
                  <a:schemeClr val="bg1"/>
                </a:solidFill>
              </a:rPr>
              <a:t>du bist schön</a:t>
            </a:r>
            <a:r>
              <a:rPr lang="de-DE" sz="2800" dirty="0">
                <a:solidFill>
                  <a:schemeClr val="bg1"/>
                </a:solidFill>
              </a:rPr>
              <a:t>, meine Freundin, siehe, du bist schön: Deine Augen sind Tauben </a:t>
            </a:r>
            <a:r>
              <a:rPr lang="de-DE" sz="2800" b="1" i="1" dirty="0">
                <a:solidFill>
                  <a:schemeClr val="bg1"/>
                </a:solidFill>
              </a:rPr>
              <a:t>hinter deinem Schleier.</a:t>
            </a:r>
            <a:r>
              <a:rPr lang="de-DE" sz="2800" dirty="0">
                <a:solidFill>
                  <a:schemeClr val="bg1"/>
                </a:solidFill>
              </a:rPr>
              <a:t> Dein Haar ist wie eine Herde Ziegen, die an den Abhängen des Gebirges </a:t>
            </a:r>
            <a:r>
              <a:rPr lang="de-DE" sz="2800" dirty="0" err="1">
                <a:solidFill>
                  <a:schemeClr val="bg1"/>
                </a:solidFill>
              </a:rPr>
              <a:t>Gilead</a:t>
            </a:r>
            <a:r>
              <a:rPr lang="de-DE" sz="2800" dirty="0">
                <a:solidFill>
                  <a:schemeClr val="bg1"/>
                </a:solidFill>
              </a:rPr>
              <a:t> lagern. </a:t>
            </a:r>
          </a:p>
          <a:p>
            <a:pPr algn="l"/>
            <a:r>
              <a:rPr lang="de-DE" sz="2000" dirty="0" smtClean="0">
                <a:solidFill>
                  <a:schemeClr val="bg1"/>
                </a:solidFill>
              </a:rPr>
              <a:t>4:2</a:t>
            </a:r>
            <a:r>
              <a:rPr lang="de-DE" sz="2000" dirty="0">
                <a:solidFill>
                  <a:schemeClr val="bg1"/>
                </a:solidFill>
              </a:rPr>
              <a:t>  Deine Zähne sind wie eine Herde geschorener Schafe, die aus der Schwemme heraufkommen, welche allzumal Zwillinge gebären, und keines unter ihnen ist unfruchtbar.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4:3</a:t>
            </a:r>
            <a:r>
              <a:rPr lang="de-DE" sz="2800" dirty="0">
                <a:solidFill>
                  <a:schemeClr val="bg1"/>
                </a:solidFill>
              </a:rPr>
              <a:t>  Deine Lippen sind wie eine </a:t>
            </a:r>
            <a:r>
              <a:rPr lang="de-DE" sz="2800" dirty="0" err="1">
                <a:solidFill>
                  <a:schemeClr val="bg1"/>
                </a:solidFill>
              </a:rPr>
              <a:t>Karmesinschnur</a:t>
            </a:r>
            <a:r>
              <a:rPr lang="de-DE" sz="2800" dirty="0">
                <a:solidFill>
                  <a:schemeClr val="bg1"/>
                </a:solidFill>
              </a:rPr>
              <a:t>, und dein Mund ist zierlich. Wie ein Schnittstück einer Granate ist deine Schläfe </a:t>
            </a:r>
            <a:r>
              <a:rPr lang="de-DE" sz="2800" b="1" i="1" dirty="0">
                <a:solidFill>
                  <a:schemeClr val="bg1"/>
                </a:solidFill>
              </a:rPr>
              <a:t>hinter deinem Schleier.</a:t>
            </a:r>
            <a:r>
              <a:rPr lang="de-DE" sz="2800" dirty="0">
                <a:solidFill>
                  <a:schemeClr val="bg1"/>
                </a:solidFill>
              </a:rPr>
              <a:t> 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4:6</a:t>
            </a:r>
            <a:r>
              <a:rPr lang="de-DE" sz="2800" dirty="0">
                <a:solidFill>
                  <a:schemeClr val="bg1"/>
                </a:solidFill>
              </a:rPr>
              <a:t>  Bis der Tag sich kühlt und die Schatten fliehen, will ich zum </a:t>
            </a:r>
            <a:r>
              <a:rPr lang="de-DE" sz="2800" b="1" i="1" dirty="0">
                <a:solidFill>
                  <a:schemeClr val="bg1"/>
                </a:solidFill>
              </a:rPr>
              <a:t>Myrrhenberge hingehen und zum Weihrauchhügel</a:t>
            </a:r>
            <a:r>
              <a:rPr lang="de-DE" sz="2800" dirty="0">
                <a:solidFill>
                  <a:schemeClr val="bg1"/>
                </a:solidFill>
              </a:rPr>
              <a:t>. -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4:7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Ganz schön bist du</a:t>
            </a:r>
            <a:r>
              <a:rPr lang="de-DE" sz="2800" dirty="0">
                <a:solidFill>
                  <a:schemeClr val="bg1"/>
                </a:solidFill>
              </a:rPr>
              <a:t>, meine Freundin, und </a:t>
            </a:r>
            <a:r>
              <a:rPr lang="de-DE" sz="2800" b="1" i="1" dirty="0">
                <a:solidFill>
                  <a:schemeClr val="bg1"/>
                </a:solidFill>
              </a:rPr>
              <a:t>kein Makel ist an dir.</a:t>
            </a:r>
            <a:r>
              <a:rPr lang="de-DE" sz="2800" dirty="0">
                <a:solidFill>
                  <a:schemeClr val="bg1"/>
                </a:solidFill>
              </a:rPr>
              <a:t>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4:8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Mit mir vom Libanon herab</a:t>
            </a:r>
            <a:r>
              <a:rPr lang="de-DE" sz="2800" dirty="0">
                <a:solidFill>
                  <a:schemeClr val="bg1"/>
                </a:solidFill>
              </a:rPr>
              <a:t>, meine Braut, mit mir vom Libanon sollst du kommen; vom Gipfel des </a:t>
            </a:r>
            <a:r>
              <a:rPr lang="de-DE" sz="2800" dirty="0" err="1">
                <a:solidFill>
                  <a:schemeClr val="bg1"/>
                </a:solidFill>
              </a:rPr>
              <a:t>Amana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b="1" i="1" dirty="0">
                <a:solidFill>
                  <a:schemeClr val="bg1"/>
                </a:solidFill>
              </a:rPr>
              <a:t>herab sollst du schauen</a:t>
            </a:r>
            <a:r>
              <a:rPr lang="de-DE" sz="2800" dirty="0">
                <a:solidFill>
                  <a:schemeClr val="bg1"/>
                </a:solidFill>
              </a:rPr>
              <a:t>, vom Gipfel des </a:t>
            </a:r>
            <a:r>
              <a:rPr lang="de-DE" sz="2800" dirty="0" err="1">
                <a:solidFill>
                  <a:schemeClr val="bg1"/>
                </a:solidFill>
              </a:rPr>
              <a:t>Senir</a:t>
            </a:r>
            <a:r>
              <a:rPr lang="de-DE" sz="2800" dirty="0">
                <a:solidFill>
                  <a:schemeClr val="bg1"/>
                </a:solidFill>
              </a:rPr>
              <a:t> und </a:t>
            </a:r>
            <a:r>
              <a:rPr lang="de-DE" sz="2800" dirty="0" err="1">
                <a:solidFill>
                  <a:schemeClr val="bg1"/>
                </a:solidFill>
              </a:rPr>
              <a:t>Hermon</a:t>
            </a:r>
            <a:r>
              <a:rPr lang="de-DE" sz="2800" dirty="0">
                <a:solidFill>
                  <a:schemeClr val="bg1"/>
                </a:solidFill>
              </a:rPr>
              <a:t>, </a:t>
            </a:r>
            <a:r>
              <a:rPr lang="de-DE" sz="2800" b="1" i="1" dirty="0">
                <a:solidFill>
                  <a:schemeClr val="bg1"/>
                </a:solidFill>
              </a:rPr>
              <a:t>von den Lagerstätten der Löwen, von den Bergen der Panther</a:t>
            </a:r>
            <a:r>
              <a:rPr lang="de-DE" sz="2800" dirty="0">
                <a:solidFill>
                  <a:schemeClr val="bg1"/>
                </a:solidFill>
              </a:rPr>
              <a:t>. 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4:9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Du hast mir das Herz geraubt, meine Schwester, meine Braut; du hast mir das Herz geraubt mit einem deiner Blicke, mit einer Kette von deinem Halsschmuck.</a:t>
            </a:r>
            <a:r>
              <a:rPr lang="de-DE" sz="2800" dirty="0">
                <a:solidFill>
                  <a:schemeClr val="bg1"/>
                </a:solidFill>
              </a:rPr>
              <a:t>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>
                <a:solidFill>
                  <a:schemeClr val="bg1"/>
                </a:solidFill>
              </a:rPr>
              <a:t>4:10  </a:t>
            </a:r>
            <a:r>
              <a:rPr lang="de-DE" sz="2800" b="1" i="1" dirty="0">
                <a:solidFill>
                  <a:schemeClr val="bg1"/>
                </a:solidFill>
              </a:rPr>
              <a:t>Wie schön ist deine Liebe</a:t>
            </a:r>
            <a:r>
              <a:rPr lang="de-DE" sz="2800" dirty="0">
                <a:solidFill>
                  <a:schemeClr val="bg1"/>
                </a:solidFill>
              </a:rPr>
              <a:t>, meine Schwester, meine Braut; </a:t>
            </a:r>
            <a:r>
              <a:rPr lang="de-DE" sz="2800" b="1" i="1" u="sng" dirty="0">
                <a:solidFill>
                  <a:schemeClr val="bg1"/>
                </a:solidFill>
              </a:rPr>
              <a:t>wieviel besser ist deine Liebe als Wein, und der Duft deiner Salben als alle Gewürze!</a:t>
            </a:r>
            <a:r>
              <a:rPr lang="de-DE" sz="2800" dirty="0">
                <a:solidFill>
                  <a:schemeClr val="bg1"/>
                </a:solidFill>
              </a:rPr>
              <a:t> Honigseim träufeln deine Lippen, meine Braut;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4:11</a:t>
            </a:r>
            <a:r>
              <a:rPr lang="de-DE" sz="2800" dirty="0">
                <a:solidFill>
                  <a:schemeClr val="bg1"/>
                </a:solidFill>
              </a:rPr>
              <a:t>  Honig und Milch ist unter deiner Zunge, und der Duft deiner Gewänder wie der Duft des Libanon. 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4:12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Ein verschlossener Garten ist meine Schwester, meine Braut, ein verschlossener Born, eine versiegelte Quelle.</a:t>
            </a:r>
            <a:r>
              <a:rPr lang="de-DE" sz="2800" dirty="0">
                <a:solidFill>
                  <a:schemeClr val="bg1"/>
                </a:solidFill>
              </a:rPr>
              <a:t>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4:13</a:t>
            </a:r>
            <a:r>
              <a:rPr lang="de-DE" sz="2800" dirty="0">
                <a:solidFill>
                  <a:schemeClr val="bg1"/>
                </a:solidFill>
              </a:rPr>
              <a:t>  Was dir </a:t>
            </a:r>
            <a:r>
              <a:rPr lang="de-DE" sz="2800" dirty="0" err="1">
                <a:solidFill>
                  <a:schemeClr val="bg1"/>
                </a:solidFill>
              </a:rPr>
              <a:t>entsproßt</a:t>
            </a:r>
            <a:r>
              <a:rPr lang="de-DE" sz="2800" dirty="0">
                <a:solidFill>
                  <a:schemeClr val="bg1"/>
                </a:solidFill>
              </a:rPr>
              <a:t>, ist ein Lustgarten von Granaten nebst edlen Früchten, </a:t>
            </a:r>
            <a:r>
              <a:rPr lang="de-DE" sz="2800" dirty="0" err="1">
                <a:solidFill>
                  <a:schemeClr val="bg1"/>
                </a:solidFill>
              </a:rPr>
              <a:t>Zyperblumen</a:t>
            </a:r>
            <a:r>
              <a:rPr lang="de-DE" sz="2800" dirty="0">
                <a:solidFill>
                  <a:schemeClr val="bg1"/>
                </a:solidFill>
              </a:rPr>
              <a:t> nebst Narden; Narde und Safran.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4:14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dirty="0" err="1">
                <a:solidFill>
                  <a:schemeClr val="bg1"/>
                </a:solidFill>
              </a:rPr>
              <a:t>Würzrohr</a:t>
            </a:r>
            <a:r>
              <a:rPr lang="de-DE" sz="2800" dirty="0">
                <a:solidFill>
                  <a:schemeClr val="bg1"/>
                </a:solidFill>
              </a:rPr>
              <a:t> und Zimt, nebst allerlei Weihrauchgehölz, Myrrhe und Aloe nebst allen vortrefflichsten Gewürzen;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4:15</a:t>
            </a:r>
            <a:r>
              <a:rPr lang="de-DE" sz="2800" dirty="0">
                <a:solidFill>
                  <a:schemeClr val="bg1"/>
                </a:solidFill>
              </a:rPr>
              <a:t>  eine Gartenquelle, ein Brunnen lebendigen Wassers, und Bäche, die vom Libanon fließen. - </a:t>
            </a:r>
            <a:endParaRPr lang="en-US" sz="2800" b="1" dirty="0">
              <a:solidFill>
                <a:schemeClr val="bg1"/>
              </a:solidFill>
            </a:endParaRP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4:16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Wache auf, Nordwind, und komm, Südwind: durchwehe meinen Garten, </a:t>
            </a:r>
            <a:r>
              <a:rPr lang="de-DE" sz="2800" b="1" i="1" dirty="0" err="1">
                <a:solidFill>
                  <a:schemeClr val="bg1"/>
                </a:solidFill>
              </a:rPr>
              <a:t>laß</a:t>
            </a:r>
            <a:r>
              <a:rPr lang="de-DE" sz="2800" b="1" i="1" dirty="0">
                <a:solidFill>
                  <a:schemeClr val="bg1"/>
                </a:solidFill>
              </a:rPr>
              <a:t> träufeln seine Wohlgerüche! Mein Geliebter komme in seinen Garten und esse die ihm köstliche Frucht</a:t>
            </a:r>
            <a:r>
              <a:rPr lang="de-DE" sz="2800" dirty="0">
                <a:solidFill>
                  <a:schemeClr val="bg1"/>
                </a:solidFill>
              </a:rPr>
              <a:t>. -</a:t>
            </a:r>
            <a:r>
              <a:rPr lang="de-DE" sz="2800" dirty="0"/>
              <a:t> </a:t>
            </a:r>
          </a:p>
          <a:p>
            <a:pPr algn="l"/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5:1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Ich bin in meinen Garten gekommen</a:t>
            </a:r>
            <a:r>
              <a:rPr lang="de-DE" sz="2800" dirty="0">
                <a:solidFill>
                  <a:schemeClr val="bg1"/>
                </a:solidFill>
              </a:rPr>
              <a:t>, meine Schwester, meine Braut, habe meine Myrrhe gepflückt samt meinem Balsam, habe meine Wabe gegessen samt meinem Honig, meinen Wein getrunken samt meiner Milch. Esset, Freunde; trinket und berauschet euch, Geliebte! </a:t>
            </a:r>
          </a:p>
          <a:p>
            <a:pPr algn="l"/>
            <a:endParaRPr lang="en-US" sz="2800" b="1" dirty="0">
              <a:solidFill>
                <a:schemeClr val="bg1"/>
              </a:solidFill>
            </a:endParaRP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5:2</a:t>
            </a:r>
            <a:r>
              <a:rPr lang="de-DE" sz="2800" dirty="0">
                <a:solidFill>
                  <a:schemeClr val="bg1"/>
                </a:solidFill>
              </a:rPr>
              <a:t>  Ich schlief, aber mein Herz wachte. </a:t>
            </a:r>
            <a:r>
              <a:rPr lang="de-DE" sz="2800" b="1" i="1" dirty="0">
                <a:solidFill>
                  <a:schemeClr val="bg1"/>
                </a:solidFill>
              </a:rPr>
              <a:t>Horch! Mein Geliebter! Er klopft: Tue mir auf, </a:t>
            </a:r>
            <a:r>
              <a:rPr lang="de-DE" sz="2800" dirty="0">
                <a:solidFill>
                  <a:schemeClr val="bg1"/>
                </a:solidFill>
              </a:rPr>
              <a:t>meine Schwester, meine Freundin, meine Taube, meine Vollkommene! </a:t>
            </a:r>
            <a:r>
              <a:rPr lang="de-DE" sz="2800" dirty="0" smtClean="0">
                <a:solidFill>
                  <a:schemeClr val="bg1"/>
                </a:solidFill>
              </a:rPr>
              <a:t>…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endParaRPr lang="de-DE" sz="2800" dirty="0" smtClean="0"/>
          </a:p>
          <a:p>
            <a:r>
              <a:rPr lang="de-DE" sz="2800" b="1" i="1" dirty="0" smtClean="0">
                <a:solidFill>
                  <a:schemeClr val="bg1"/>
                </a:solidFill>
              </a:rPr>
              <a:t/>
            </a:r>
            <a:br>
              <a:rPr lang="de-DE" sz="2800" b="1" i="1" dirty="0" smtClean="0">
                <a:solidFill>
                  <a:schemeClr val="bg1"/>
                </a:solidFill>
              </a:rPr>
            </a:br>
            <a:r>
              <a:rPr lang="de-DE" sz="2800" b="1" i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i="1" dirty="0" smtClean="0">
                <a:solidFill>
                  <a:schemeClr val="bg1"/>
                </a:solidFill>
              </a:rPr>
              <a:t> </a:t>
            </a:r>
            <a:r>
              <a:rPr lang="de-DE" sz="2800" b="1" i="1" dirty="0">
                <a:solidFill>
                  <a:schemeClr val="bg1"/>
                </a:solidFill>
              </a:rPr>
              <a:t>4:9</a:t>
            </a:r>
            <a:r>
              <a:rPr lang="de-DE" sz="2800" i="1" dirty="0">
                <a:solidFill>
                  <a:schemeClr val="bg1"/>
                </a:solidFill>
              </a:rPr>
              <a:t>  Du hast mir das Herz geraubt, meine Schwester, meine Braut; du hast mir das Herz geraubt mit einem deiner Blicke, mit einer Kette von deinem Halsschmuck. </a:t>
            </a:r>
          </a:p>
          <a:p>
            <a:r>
              <a:rPr lang="de-DE" sz="2800" i="1" dirty="0" smtClean="0">
                <a:solidFill>
                  <a:schemeClr val="bg1"/>
                </a:solidFill>
              </a:rPr>
              <a:t>4:10</a:t>
            </a:r>
            <a:r>
              <a:rPr lang="de-DE" sz="2800" i="1" dirty="0">
                <a:solidFill>
                  <a:schemeClr val="bg1"/>
                </a:solidFill>
              </a:rPr>
              <a:t>  Wie schön ist deine Liebe, meine Schwester, meine Braut; wieviel besser ist deine Liebe als </a:t>
            </a:r>
            <a:r>
              <a:rPr lang="de-DE" sz="2800" i="1" dirty="0" smtClean="0">
                <a:solidFill>
                  <a:schemeClr val="bg1"/>
                </a:solidFill>
              </a:rPr>
              <a:t>Wein…</a:t>
            </a:r>
            <a:endParaRPr lang="de-DE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b="1" dirty="0" err="1" smtClean="0">
                <a:solidFill>
                  <a:schemeClr val="bg1"/>
                </a:solidFill>
              </a:rPr>
              <a:t>Hld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1:2 </a:t>
            </a:r>
            <a:r>
              <a:rPr lang="de-DE" dirty="0">
                <a:solidFill>
                  <a:schemeClr val="bg1"/>
                </a:solidFill>
              </a:rPr>
              <a:t> Er küsse mich mit den Küssen seines Mundes, </a:t>
            </a:r>
            <a:r>
              <a:rPr lang="de-DE" dirty="0" smtClean="0">
                <a:solidFill>
                  <a:schemeClr val="bg1"/>
                </a:solidFill>
              </a:rPr>
              <a:t/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denn </a:t>
            </a:r>
            <a:r>
              <a:rPr lang="de-DE" dirty="0">
                <a:solidFill>
                  <a:schemeClr val="bg1"/>
                </a:solidFill>
              </a:rPr>
              <a:t>deine Liebe ist besser als Wein. </a:t>
            </a:r>
          </a:p>
          <a:p>
            <a:pPr algn="l"/>
            <a:endParaRPr lang="de-DE" dirty="0" smtClean="0">
              <a:solidFill>
                <a:schemeClr val="bg1"/>
              </a:solidFill>
            </a:endParaRPr>
          </a:p>
          <a:p>
            <a:pPr algn="l"/>
            <a:r>
              <a:rPr lang="de-DE" dirty="0" smtClean="0">
                <a:solidFill>
                  <a:schemeClr val="bg1"/>
                </a:solidFill>
              </a:rPr>
              <a:t>1:3</a:t>
            </a:r>
            <a:r>
              <a:rPr lang="de-DE" dirty="0">
                <a:solidFill>
                  <a:schemeClr val="bg1"/>
                </a:solidFill>
              </a:rPr>
              <a:t>  Lieblich an Geruch sind deine Salben, ein ausgegossenes Salböl ist dein Name; darum lieben dich die Jungfrauen. </a:t>
            </a:r>
            <a:endParaRPr lang="de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3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1:4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Ziehe mich: wir werden dir nachlaufen</a:t>
            </a:r>
            <a:r>
              <a:rPr lang="de-DE" sz="2800" dirty="0">
                <a:solidFill>
                  <a:schemeClr val="bg1"/>
                </a:solidFill>
              </a:rPr>
              <a:t>. Der König hat mich in seine Gemächer geführt: </a:t>
            </a:r>
            <a:r>
              <a:rPr lang="de-DE" sz="2800" dirty="0" smtClean="0">
                <a:solidFill>
                  <a:schemeClr val="bg1"/>
                </a:solidFill>
              </a:rPr>
              <a:t/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wir </a:t>
            </a:r>
            <a:r>
              <a:rPr lang="de-DE" sz="2800" dirty="0">
                <a:solidFill>
                  <a:schemeClr val="bg1"/>
                </a:solidFill>
              </a:rPr>
              <a:t>wollen frohlocken und deiner uns freuen, </a:t>
            </a:r>
            <a:r>
              <a:rPr lang="de-DE" sz="2800" b="1" i="1" dirty="0">
                <a:solidFill>
                  <a:schemeClr val="bg1"/>
                </a:solidFill>
              </a:rPr>
              <a:t>wollen deine Liebe preisen mehr als Wein!</a:t>
            </a:r>
            <a:r>
              <a:rPr lang="de-DE" sz="2800" dirty="0">
                <a:solidFill>
                  <a:schemeClr val="bg1"/>
                </a:solidFill>
              </a:rPr>
              <a:t> Sie lieben dich in Aufrichtigkeit. 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1:5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Ich bin schwarz, aber anmutig</a:t>
            </a:r>
            <a:r>
              <a:rPr lang="de-DE" sz="2800" dirty="0">
                <a:solidFill>
                  <a:schemeClr val="bg1"/>
                </a:solidFill>
              </a:rPr>
              <a:t>, Töchter Jerusalems, wie die Zelte </a:t>
            </a:r>
            <a:r>
              <a:rPr lang="de-DE" sz="2800" dirty="0" err="1">
                <a:solidFill>
                  <a:schemeClr val="bg1"/>
                </a:solidFill>
              </a:rPr>
              <a:t>Kedars</a:t>
            </a:r>
            <a:r>
              <a:rPr lang="de-DE" sz="2800" dirty="0">
                <a:solidFill>
                  <a:schemeClr val="bg1"/>
                </a:solidFill>
              </a:rPr>
              <a:t>, wie die Zeltbehänge Salomos. </a:t>
            </a:r>
            <a:endParaRPr lang="de-DE" sz="2800" dirty="0" smtClean="0">
              <a:solidFill>
                <a:schemeClr val="bg1"/>
              </a:solidFill>
            </a:endParaRPr>
          </a:p>
          <a:p>
            <a:pPr algn="l"/>
            <a:endParaRPr lang="de-DE" sz="2800" b="1" i="1" dirty="0">
              <a:solidFill>
                <a:schemeClr val="bg1"/>
              </a:solidFill>
            </a:endParaRPr>
          </a:p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1:7</a:t>
            </a:r>
            <a:r>
              <a:rPr lang="de-DE" sz="2800" dirty="0">
                <a:solidFill>
                  <a:schemeClr val="bg1"/>
                </a:solidFill>
              </a:rPr>
              <a:t>  Sage mir an, du, den meine Seele liebt, wo weidest du, wo </a:t>
            </a:r>
            <a:r>
              <a:rPr lang="de-DE" sz="2800" dirty="0" err="1">
                <a:solidFill>
                  <a:schemeClr val="bg1"/>
                </a:solidFill>
              </a:rPr>
              <a:t>lässest</a:t>
            </a:r>
            <a:r>
              <a:rPr lang="de-DE" sz="2800" dirty="0">
                <a:solidFill>
                  <a:schemeClr val="bg1"/>
                </a:solidFill>
              </a:rPr>
              <a:t> du lagern am Mittag? </a:t>
            </a:r>
            <a:r>
              <a:rPr lang="de-DE" sz="2800" b="1" i="1" dirty="0">
                <a:solidFill>
                  <a:schemeClr val="bg1"/>
                </a:solidFill>
              </a:rPr>
              <a:t>Denn warum sollte ich wie eine Verschleierte sein</a:t>
            </a:r>
            <a:r>
              <a:rPr lang="de-DE" sz="2800" dirty="0">
                <a:solidFill>
                  <a:schemeClr val="bg1"/>
                </a:solidFill>
              </a:rPr>
              <a:t> bei den Herden deiner Genossen? 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4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2:7</a:t>
            </a:r>
            <a:r>
              <a:rPr lang="de-DE" sz="2800" dirty="0">
                <a:solidFill>
                  <a:schemeClr val="bg1"/>
                </a:solidFill>
              </a:rPr>
              <a:t>  Ich beschwöre euch, Töchter Jerusalems, bei den Gazellen oder bei den </a:t>
            </a:r>
            <a:r>
              <a:rPr lang="de-DE" sz="2800" dirty="0" err="1">
                <a:solidFill>
                  <a:schemeClr val="bg1"/>
                </a:solidFill>
              </a:rPr>
              <a:t>Hindinnen</a:t>
            </a:r>
            <a:r>
              <a:rPr lang="de-DE" sz="2800" dirty="0">
                <a:solidFill>
                  <a:schemeClr val="bg1"/>
                </a:solidFill>
              </a:rPr>
              <a:t> des Feldes, </a:t>
            </a:r>
            <a:r>
              <a:rPr lang="de-DE" sz="2800" b="1" i="1" dirty="0" err="1">
                <a:solidFill>
                  <a:schemeClr val="bg1"/>
                </a:solidFill>
              </a:rPr>
              <a:t>daß</a:t>
            </a:r>
            <a:r>
              <a:rPr lang="de-DE" sz="2800" b="1" i="1" dirty="0">
                <a:solidFill>
                  <a:schemeClr val="bg1"/>
                </a:solidFill>
              </a:rPr>
              <a:t> ihr nicht wecket noch aufwecket die Liebe, bis es ihr gefällt!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2:8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Horch! mein Geliebter! </a:t>
            </a:r>
            <a:r>
              <a:rPr lang="de-DE" sz="2800" dirty="0">
                <a:solidFill>
                  <a:schemeClr val="bg1"/>
                </a:solidFill>
              </a:rPr>
              <a:t>Siehe, da kommt er, </a:t>
            </a:r>
            <a:r>
              <a:rPr lang="de-DE" sz="2800" b="1" i="1" dirty="0">
                <a:solidFill>
                  <a:schemeClr val="bg1"/>
                </a:solidFill>
              </a:rPr>
              <a:t>springend über die Berge, hüpfend über die Hügel</a:t>
            </a:r>
            <a:r>
              <a:rPr lang="de-DE" sz="2800" dirty="0">
                <a:solidFill>
                  <a:schemeClr val="bg1"/>
                </a:solidFill>
              </a:rPr>
              <a:t>. 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2:9</a:t>
            </a:r>
            <a:r>
              <a:rPr lang="de-DE" sz="2800" dirty="0">
                <a:solidFill>
                  <a:schemeClr val="bg1"/>
                </a:solidFill>
              </a:rPr>
              <a:t>  Mein Geliebter gleicht einer Gazelle, oder einem Jungen der Hirsche. Siehe, da steht er hinter unserer Mauer, </a:t>
            </a:r>
            <a:r>
              <a:rPr lang="de-DE" sz="2800" b="1" i="1" dirty="0">
                <a:solidFill>
                  <a:schemeClr val="bg1"/>
                </a:solidFill>
              </a:rPr>
              <a:t>schaut durch die Fenster, blickt durch die Gitter.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2:10</a:t>
            </a:r>
            <a:r>
              <a:rPr lang="de-DE" sz="2800" dirty="0">
                <a:solidFill>
                  <a:schemeClr val="bg1"/>
                </a:solidFill>
              </a:rPr>
              <a:t>  Mein Geliebter hob an und sprach zu mir: </a:t>
            </a:r>
            <a:r>
              <a:rPr lang="de-DE" sz="2800" b="1" i="1" dirty="0">
                <a:solidFill>
                  <a:schemeClr val="bg1"/>
                </a:solidFill>
              </a:rPr>
              <a:t>Mache dich auf, meine Freundin, meine Schöne, und komm!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2:11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Denn siehe, der Winter ist vorbei</a:t>
            </a:r>
            <a:r>
              <a:rPr lang="de-DE" sz="2800" dirty="0">
                <a:solidFill>
                  <a:schemeClr val="bg1"/>
                </a:solidFill>
              </a:rPr>
              <a:t>, der Regen ist vorüber, er ist dahin.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2:12</a:t>
            </a:r>
            <a:r>
              <a:rPr lang="de-DE" sz="2800" dirty="0">
                <a:solidFill>
                  <a:schemeClr val="bg1"/>
                </a:solidFill>
              </a:rPr>
              <a:t>  Die Blumen erscheinen im Lande, die Zeit des Gesanges ist gekommen, und die Stimme der Turteltaube </a:t>
            </a:r>
            <a:r>
              <a:rPr lang="de-DE" sz="2800" dirty="0" err="1">
                <a:solidFill>
                  <a:schemeClr val="bg1"/>
                </a:solidFill>
              </a:rPr>
              <a:t>läßt</a:t>
            </a:r>
            <a:r>
              <a:rPr lang="de-DE" sz="2800" dirty="0">
                <a:solidFill>
                  <a:schemeClr val="bg1"/>
                </a:solidFill>
              </a:rPr>
              <a:t> sich hören in unserem Lande.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2:13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Der Feigenbaum rötet seine Feigen, und die Weinstöcke sind in der Blüte, geben Duft. Mache dich auf, meine Freundin, meine Schöne, und komm! </a:t>
            </a: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2:14</a:t>
            </a:r>
            <a:r>
              <a:rPr lang="de-DE" sz="2800" dirty="0">
                <a:solidFill>
                  <a:schemeClr val="bg1"/>
                </a:solidFill>
              </a:rPr>
              <a:t>  Meine Taube im Geklüft der Felsen, im Versteck der Felswände, </a:t>
            </a:r>
            <a:r>
              <a:rPr lang="de-DE" sz="2800" dirty="0" err="1">
                <a:solidFill>
                  <a:schemeClr val="bg1"/>
                </a:solidFill>
              </a:rPr>
              <a:t>laß</a:t>
            </a:r>
            <a:r>
              <a:rPr lang="de-DE" sz="2800" dirty="0">
                <a:solidFill>
                  <a:schemeClr val="bg1"/>
                </a:solidFill>
              </a:rPr>
              <a:t> mich deine Gestalt sehen, </a:t>
            </a:r>
            <a:r>
              <a:rPr lang="de-DE" sz="2800" dirty="0" err="1">
                <a:solidFill>
                  <a:schemeClr val="bg1"/>
                </a:solidFill>
              </a:rPr>
              <a:t>laß</a:t>
            </a:r>
            <a:r>
              <a:rPr lang="de-DE" sz="2800" dirty="0">
                <a:solidFill>
                  <a:schemeClr val="bg1"/>
                </a:solidFill>
              </a:rPr>
              <a:t> mich deine Stimme hören; denn deine Stimme ist süß und deine Gestalt anmutig. -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3:1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i="1" dirty="0">
                <a:solidFill>
                  <a:schemeClr val="bg1"/>
                </a:solidFill>
              </a:rPr>
              <a:t>Auf meinem Lager in den Nächten suchte ich, den meine Seele liebt: ich suchte ihn und fand ihn nicht</a:t>
            </a:r>
            <a:r>
              <a:rPr lang="de-DE" sz="2800" dirty="0">
                <a:solidFill>
                  <a:schemeClr val="bg1"/>
                </a:solidFill>
              </a:rPr>
              <a:t>.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>
                <a:solidFill>
                  <a:schemeClr val="bg1"/>
                </a:solidFill>
              </a:rPr>
              <a:t>3:2 </a:t>
            </a:r>
            <a:r>
              <a:rPr lang="de-DE" sz="2800" b="1" i="1" dirty="0">
                <a:solidFill>
                  <a:schemeClr val="bg1"/>
                </a:solidFill>
              </a:rPr>
              <a:t> Ich will doch aufstehen </a:t>
            </a:r>
            <a:r>
              <a:rPr lang="de-DE" sz="2800" dirty="0">
                <a:solidFill>
                  <a:schemeClr val="bg1"/>
                </a:solidFill>
              </a:rPr>
              <a:t>und in der Stadt umhergehen, auf den Straßen und auf den Plätzen, will suchen, den meine Seele liebt. </a:t>
            </a:r>
            <a:r>
              <a:rPr lang="de-DE" sz="2800" b="1" i="1" dirty="0">
                <a:solidFill>
                  <a:schemeClr val="bg1"/>
                </a:solidFill>
              </a:rPr>
              <a:t>Ich suchte ihn und fand ihn nicht.</a:t>
            </a:r>
            <a:r>
              <a:rPr lang="de-DE" sz="2800" dirty="0">
                <a:solidFill>
                  <a:schemeClr val="bg1"/>
                </a:solidFill>
              </a:rPr>
              <a:t>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3:3</a:t>
            </a:r>
            <a:r>
              <a:rPr lang="de-DE" sz="2800" dirty="0">
                <a:solidFill>
                  <a:schemeClr val="bg1"/>
                </a:solidFill>
              </a:rPr>
              <a:t>  Es fanden mich die Wächter, die in der Stadt umhergehen: Habt ihr den gesehen, den meine Seele liebt? </a:t>
            </a:r>
          </a:p>
          <a:p>
            <a:pPr algn="l"/>
            <a:r>
              <a:rPr lang="de-DE" sz="2800" dirty="0" smtClean="0">
                <a:solidFill>
                  <a:schemeClr val="bg1"/>
                </a:solidFill>
              </a:rPr>
              <a:t>3:4</a:t>
            </a:r>
            <a:r>
              <a:rPr lang="de-DE" sz="2800" dirty="0">
                <a:solidFill>
                  <a:schemeClr val="bg1"/>
                </a:solidFill>
              </a:rPr>
              <a:t>  </a:t>
            </a:r>
            <a:r>
              <a:rPr lang="de-DE" sz="2800" b="1" dirty="0">
                <a:solidFill>
                  <a:schemeClr val="bg1"/>
                </a:solidFill>
              </a:rPr>
              <a:t>Kaum war ich an ihnen vorüber, da fand ich, den meine Seele liebt. </a:t>
            </a:r>
            <a:r>
              <a:rPr lang="de-DE" sz="2800" dirty="0">
                <a:solidFill>
                  <a:schemeClr val="bg1"/>
                </a:solidFill>
              </a:rPr>
              <a:t>Ich ergriff ihn und ließ ihn nicht, bis ich ihn gebracht hatte in das Haus meiner Mutter und in das Gemach meiner Gebärerin. 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39502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solidFill>
                  <a:schemeClr val="bg1"/>
                </a:solidFill>
              </a:rPr>
              <a:t>Hld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3:11</a:t>
            </a:r>
            <a:r>
              <a:rPr lang="de-DE" sz="2800" dirty="0">
                <a:solidFill>
                  <a:schemeClr val="bg1"/>
                </a:solidFill>
              </a:rPr>
              <a:t>  Kommet heraus, Töchter Zions, und betrachtet den König Salomo in der Krone, mit welcher seine Mutter ihn gekrönt hat am Tage seiner Vermählung und </a:t>
            </a:r>
            <a:r>
              <a:rPr lang="de-DE" sz="2800" b="1" i="1" dirty="0">
                <a:solidFill>
                  <a:schemeClr val="bg1"/>
                </a:solidFill>
              </a:rPr>
              <a:t>am Tage der Freude seines Herzens!</a:t>
            </a:r>
            <a:r>
              <a:rPr lang="de-DE" sz="2800" dirty="0">
                <a:solidFill>
                  <a:schemeClr val="bg1"/>
                </a:solidFill>
              </a:rPr>
              <a:t> </a:t>
            </a:r>
            <a:endParaRPr lang="de-D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(16:9)</PresentationFormat>
  <Paragraphs>41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Das Hohelied Teil 1 Die göttliche Geschichte von Liebe, geweckter Leidenschaft und völliger Nachfolge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Silvia Dahlke</dc:creator>
  <cp:lastModifiedBy>Silvia Dahlke</cp:lastModifiedBy>
  <cp:revision>24</cp:revision>
  <dcterms:created xsi:type="dcterms:W3CDTF">2020-04-17T21:36:41Z</dcterms:created>
  <dcterms:modified xsi:type="dcterms:W3CDTF">2020-08-29T14:24:20Z</dcterms:modified>
</cp:coreProperties>
</file>